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1" r:id="rId10"/>
    <p:sldId id="262" r:id="rId11"/>
    <p:sldId id="263" r:id="rId12"/>
    <p:sldId id="271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624E-F892-41A4-8651-E9CD7C41CFBF}" type="datetimeFigureOut">
              <a:rPr lang="uk-UA" smtClean="0"/>
              <a:pPr/>
              <a:t>06.10.2021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EDB5-96BB-4F29-8527-796CF3F31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74288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624E-F892-41A4-8651-E9CD7C41CFBF}" type="datetimeFigureOut">
              <a:rPr lang="uk-UA" smtClean="0"/>
              <a:pPr/>
              <a:t>06.10.2021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EDB5-96BB-4F29-8527-796CF3F31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3643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624E-F892-41A4-8651-E9CD7C41CFBF}" type="datetimeFigureOut">
              <a:rPr lang="uk-UA" smtClean="0"/>
              <a:pPr/>
              <a:t>06.10.2021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EDB5-96BB-4F29-8527-796CF3F31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7263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624E-F892-41A4-8651-E9CD7C41CFBF}" type="datetimeFigureOut">
              <a:rPr lang="uk-UA" smtClean="0"/>
              <a:pPr/>
              <a:t>06.10.2021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EDB5-96BB-4F29-8527-796CF3F31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0898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624E-F892-41A4-8651-E9CD7C41CFBF}" type="datetimeFigureOut">
              <a:rPr lang="uk-UA" smtClean="0"/>
              <a:pPr/>
              <a:t>06.10.2021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EDB5-96BB-4F29-8527-796CF3F31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5019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624E-F892-41A4-8651-E9CD7C41CFBF}" type="datetimeFigureOut">
              <a:rPr lang="uk-UA" smtClean="0"/>
              <a:pPr/>
              <a:t>06.10.2021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EDB5-96BB-4F29-8527-796CF3F31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85205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624E-F892-41A4-8651-E9CD7C41CFBF}" type="datetimeFigureOut">
              <a:rPr lang="uk-UA" smtClean="0"/>
              <a:pPr/>
              <a:t>06.10.2021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EDB5-96BB-4F29-8527-796CF3F31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0948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624E-F892-41A4-8651-E9CD7C41CFBF}" type="datetimeFigureOut">
              <a:rPr lang="uk-UA" smtClean="0"/>
              <a:pPr/>
              <a:t>06.10.2021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EDB5-96BB-4F29-8527-796CF3F31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2332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624E-F892-41A4-8651-E9CD7C41CFBF}" type="datetimeFigureOut">
              <a:rPr lang="uk-UA" smtClean="0"/>
              <a:pPr/>
              <a:t>06.10.2021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EDB5-96BB-4F29-8527-796CF3F31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2408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624E-F892-41A4-8651-E9CD7C41CFBF}" type="datetimeFigureOut">
              <a:rPr lang="uk-UA" smtClean="0"/>
              <a:pPr/>
              <a:t>06.10.2021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EDB5-96BB-4F29-8527-796CF3F31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8098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624E-F892-41A4-8651-E9CD7C41CFBF}" type="datetimeFigureOut">
              <a:rPr lang="uk-UA" smtClean="0"/>
              <a:pPr/>
              <a:t>06.10.2021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EDB5-96BB-4F29-8527-796CF3F31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3847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3624E-F892-41A4-8651-E9CD7C41CFBF}" type="datetimeFigureOut">
              <a:rPr lang="uk-UA" smtClean="0"/>
              <a:pPr/>
              <a:t>06.10.2021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EDB5-96BB-4F29-8527-796CF3F31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2429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rtmone.com.ua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portmone.com.ua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Як додати «Картку криворіжця» в особистому кабінеті для її поповнення</a:t>
            </a:r>
            <a:br>
              <a:rPr lang="uk-UA" b="1" dirty="0"/>
            </a:br>
            <a:endParaRPr lang="uk-UA" dirty="0"/>
          </a:p>
          <a:p>
            <a:r>
              <a:rPr lang="uk-UA" b="1" dirty="0"/>
              <a:t>Крок 1. </a:t>
            </a:r>
            <a:r>
              <a:rPr lang="uk-UA" i="1" dirty="0"/>
              <a:t>Відкрити </a:t>
            </a:r>
            <a:r>
              <a:rPr lang="uk-UA" i="1" dirty="0" err="1"/>
              <a:t>веб-браузер</a:t>
            </a:r>
            <a:r>
              <a:rPr lang="uk-UA" i="1" dirty="0"/>
              <a:t> (</a:t>
            </a:r>
            <a:r>
              <a:rPr lang="en-US" i="1" dirty="0"/>
              <a:t>Google, Firefox, Opera</a:t>
            </a:r>
            <a:r>
              <a:rPr lang="uk-UA" i="1" dirty="0"/>
              <a:t>)</a:t>
            </a:r>
            <a:endParaRPr lang="uk-UA" dirty="0"/>
          </a:p>
          <a:p>
            <a:r>
              <a:rPr lang="uk-UA" b="1" dirty="0"/>
              <a:t>Крок 2.</a:t>
            </a:r>
            <a:r>
              <a:rPr lang="uk-UA" dirty="0"/>
              <a:t> </a:t>
            </a:r>
            <a:r>
              <a:rPr lang="ru-RU" i="1" dirty="0"/>
              <a:t>Перейти на сайт</a:t>
            </a:r>
            <a:r>
              <a:rPr lang="en-US" i="1" dirty="0"/>
              <a:t> https://kpcep.dp.ua/</a:t>
            </a:r>
            <a:endParaRPr lang="uk-UA" dirty="0"/>
          </a:p>
        </p:txBody>
      </p:sp>
      <p:pic>
        <p:nvPicPr>
          <p:cNvPr id="1028" name="Picture 4" descr="C:\Users\Despetcher1_admin\Desktop\Без імені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16832"/>
            <a:ext cx="88569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780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Крок 8.</a:t>
            </a:r>
            <a:r>
              <a:rPr lang="uk-UA" dirty="0"/>
              <a:t> </a:t>
            </a:r>
            <a:r>
              <a:rPr lang="uk-UA" i="1" dirty="0"/>
              <a:t>Введіть номер Вашої Картки (1) та натисніть «Далі» (2)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087" y="701989"/>
            <a:ext cx="6981825" cy="222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255561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Крок 9.</a:t>
            </a:r>
            <a:r>
              <a:rPr lang="uk-UA" dirty="0"/>
              <a:t> </a:t>
            </a:r>
            <a:r>
              <a:rPr lang="uk-UA" i="1" dirty="0"/>
              <a:t>Оберіть Вашу картку (3) та натисніть далі (4)</a:t>
            </a:r>
            <a:endParaRPr lang="uk-UA" dirty="0"/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1475656" y="1824207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87611" y="158263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6216" y="155679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0" name="Прямая со стрелкой 9"/>
          <p:cNvCxnSpPr>
            <a:stCxn id="9" idx="1"/>
          </p:cNvCxnSpPr>
          <p:nvPr/>
        </p:nvCxnSpPr>
        <p:spPr>
          <a:xfrm flipH="1">
            <a:off x="4788024" y="1787625"/>
            <a:ext cx="1728192" cy="3748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968" y="3212976"/>
            <a:ext cx="8640960" cy="196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339752" y="406226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627784" y="4293096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100392" y="4047455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18" name="Прямая со стрелкой 17"/>
          <p:cNvCxnSpPr>
            <a:stCxn id="17" idx="1"/>
          </p:cNvCxnSpPr>
          <p:nvPr/>
        </p:nvCxnSpPr>
        <p:spPr>
          <a:xfrm flipH="1">
            <a:off x="7164288" y="4278288"/>
            <a:ext cx="936104" cy="4468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28674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04664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Крок 10. </a:t>
            </a:r>
            <a:r>
              <a:rPr lang="uk-UA" i="1" dirty="0"/>
              <a:t>Вкажіть суму поповнення (1) та натисніть кнопку «Далі» (2)</a:t>
            </a:r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0" y="980728"/>
            <a:ext cx="90010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683568" y="2357636"/>
            <a:ext cx="187220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7092280" y="2060848"/>
            <a:ext cx="864096" cy="5336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27784" y="213285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56376" y="1815207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547833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812360" y="237594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2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4816" y="1111970"/>
            <a:ext cx="49053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1119089" y="2855143"/>
            <a:ext cx="115212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7041" y="260677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1</a:t>
            </a:r>
            <a:endParaRPr lang="uk-UA" dirty="0">
              <a:solidFill>
                <a:srgbClr val="FF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5400092" y="2708920"/>
            <a:ext cx="2268252" cy="12961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563888" y="6021288"/>
            <a:ext cx="129614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04048" y="579045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3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064" y="18864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Крок 11. </a:t>
            </a:r>
            <a:r>
              <a:rPr lang="uk-UA" i="1" dirty="0"/>
              <a:t>Вас </a:t>
            </a:r>
            <a:r>
              <a:rPr lang="uk-UA" i="1" dirty="0" err="1"/>
              <a:t>перенаправить</a:t>
            </a:r>
            <a:r>
              <a:rPr lang="uk-UA" i="1" dirty="0"/>
              <a:t> на сайт </a:t>
            </a:r>
            <a:r>
              <a:rPr lang="en-US" i="1" dirty="0">
                <a:hlinkClick r:id="rId3"/>
              </a:rPr>
              <a:t>https://www.portmone.com.ua/</a:t>
            </a:r>
            <a:r>
              <a:rPr lang="uk-UA" i="1" dirty="0"/>
              <a:t>, введіть Ваш </a:t>
            </a:r>
            <a:r>
              <a:rPr lang="en-US" i="1" dirty="0"/>
              <a:t>email </a:t>
            </a:r>
            <a:r>
              <a:rPr lang="uk-UA" i="1" dirty="0"/>
              <a:t>(1), реквізити платіжної картки (2) та натисніть кнопку сплатити (3). </a:t>
            </a:r>
            <a:r>
              <a:rPr lang="uk-UA" b="1" i="1" dirty="0"/>
              <a:t>Готово! Ваша картка поповнена.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544951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Як поповнити «Картку криворіжця» </a:t>
            </a:r>
            <a:r>
              <a:rPr lang="ru-RU" b="1" dirty="0"/>
              <a:t>ч</a:t>
            </a:r>
            <a:r>
              <a:rPr lang="uk-UA" b="1" dirty="0" err="1"/>
              <a:t>ерез</a:t>
            </a:r>
            <a:r>
              <a:rPr lang="uk-UA" b="1" dirty="0"/>
              <a:t> сайт </a:t>
            </a:r>
            <a:r>
              <a:rPr lang="en-US" b="1" dirty="0"/>
              <a:t>https://www.portmone.com.ua/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  <a:p>
            <a:r>
              <a:rPr lang="uk-UA" b="1" dirty="0"/>
              <a:t>Крок 1. </a:t>
            </a:r>
            <a:r>
              <a:rPr lang="uk-UA" i="1" dirty="0"/>
              <a:t>Відкрити </a:t>
            </a:r>
            <a:r>
              <a:rPr lang="uk-UA" i="1" dirty="0" err="1"/>
              <a:t>веб-браузер</a:t>
            </a:r>
            <a:r>
              <a:rPr lang="uk-UA" i="1" dirty="0"/>
              <a:t> (</a:t>
            </a:r>
            <a:r>
              <a:rPr lang="en-US" i="1" dirty="0"/>
              <a:t>Google, Firefox, Opera</a:t>
            </a:r>
            <a:r>
              <a:rPr lang="uk-UA" i="1"/>
              <a:t>)</a:t>
            </a:r>
            <a:endParaRPr lang="uk-UA" dirty="0"/>
          </a:p>
          <a:p>
            <a:r>
              <a:rPr lang="uk-UA" b="1" dirty="0"/>
              <a:t>Крок 2.</a:t>
            </a:r>
            <a:r>
              <a:rPr lang="uk-UA" dirty="0"/>
              <a:t> </a:t>
            </a:r>
            <a:r>
              <a:rPr lang="ru-RU" i="1" dirty="0"/>
              <a:t>Перейти на сайт</a:t>
            </a:r>
            <a:r>
              <a:rPr lang="en-US" i="1" dirty="0"/>
              <a:t> </a:t>
            </a:r>
            <a:r>
              <a:rPr lang="en-US" i="1" dirty="0">
                <a:hlinkClick r:id="rId2"/>
              </a:rPr>
              <a:t>https://www.portmone.com.ua/</a:t>
            </a:r>
            <a:endParaRPr lang="uk-UA" i="1" dirty="0"/>
          </a:p>
          <a:p>
            <a:r>
              <a:rPr lang="uk-UA" b="1" i="1" dirty="0"/>
              <a:t>Крок 3.</a:t>
            </a:r>
            <a:r>
              <a:rPr lang="uk-UA" i="1" dirty="0"/>
              <a:t> Обрати «Каталог послуг» (1) та обрати «Всі сервіси» (2)</a:t>
            </a:r>
            <a:endParaRPr lang="uk-UA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380" y="2348880"/>
            <a:ext cx="8272329" cy="428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3059832" y="2060848"/>
            <a:ext cx="1008112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699792" y="177920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1</a:t>
            </a:r>
            <a:endParaRPr lang="uk-UA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606544" y="5013176"/>
            <a:ext cx="1549632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56176" y="472514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2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1432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6064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Крок 4.</a:t>
            </a:r>
            <a:r>
              <a:rPr lang="uk-UA" dirty="0"/>
              <a:t> </a:t>
            </a:r>
            <a:r>
              <a:rPr lang="uk-UA" i="1" dirty="0"/>
              <a:t>На сторінці всі сервіси обрати «Транспорт» (1) та обрати «Поповнення «Картки криворіжця»/«Транспортної картки» (2)</a:t>
            </a:r>
            <a:endParaRPr lang="uk-UA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453" y="935554"/>
            <a:ext cx="362902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0012" y="973654"/>
            <a:ext cx="383857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15816" y="383143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1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1383159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2</a:t>
            </a:r>
            <a:endParaRPr lang="uk-UA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>
            <a:stCxn id="8" idx="1"/>
          </p:cNvCxnSpPr>
          <p:nvPr/>
        </p:nvCxnSpPr>
        <p:spPr>
          <a:xfrm flipH="1">
            <a:off x="1979712" y="4062264"/>
            <a:ext cx="936104" cy="714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1"/>
          </p:cNvCxnSpPr>
          <p:nvPr/>
        </p:nvCxnSpPr>
        <p:spPr>
          <a:xfrm flipH="1">
            <a:off x="6084168" y="1613992"/>
            <a:ext cx="648072" cy="5879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9827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Крок 5.</a:t>
            </a:r>
            <a:r>
              <a:rPr lang="uk-UA" b="1" i="1" dirty="0"/>
              <a:t> </a:t>
            </a:r>
            <a:r>
              <a:rPr lang="uk-UA" i="1" dirty="0"/>
              <a:t>Введіть номер картки (1), суму поповнення (2) та натисніть «Оплатити» (3)</a:t>
            </a:r>
            <a:br>
              <a:rPr lang="uk-UA" i="1" dirty="0"/>
            </a:br>
            <a:endParaRPr lang="uk-UA" i="1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" y="980728"/>
            <a:ext cx="83153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>
            <a:stCxn id="8" idx="1"/>
          </p:cNvCxnSpPr>
          <p:nvPr/>
        </p:nvCxnSpPr>
        <p:spPr>
          <a:xfrm flipH="1">
            <a:off x="3300078" y="2204864"/>
            <a:ext cx="1055898" cy="714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55976" y="197403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1</a:t>
            </a:r>
            <a:endParaRPr lang="uk-UA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419872" y="3645024"/>
            <a:ext cx="136815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60032" y="339938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2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8030" y="406226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3</a:t>
            </a:r>
            <a:endParaRPr lang="uk-UA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1475656" y="4293096"/>
            <a:ext cx="136815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0365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26064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Крок 6.</a:t>
            </a:r>
            <a:r>
              <a:rPr lang="uk-UA" b="1" i="1" dirty="0"/>
              <a:t> </a:t>
            </a:r>
            <a:r>
              <a:rPr lang="uk-UA" i="1" dirty="0"/>
              <a:t>Введіть свій </a:t>
            </a:r>
            <a:r>
              <a:rPr lang="en-US" i="1" dirty="0"/>
              <a:t>email</a:t>
            </a:r>
            <a:r>
              <a:rPr lang="uk-UA" i="1" dirty="0"/>
              <a:t>(1), реквізити картки(2) та натисніть сплатити (3). </a:t>
            </a:r>
            <a:r>
              <a:rPr lang="uk-UA" b="1" i="1" dirty="0"/>
              <a:t>Все готово для поповнення картки!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12360" y="237594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2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9312" y="980728"/>
            <a:ext cx="49053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1115616" y="2636912"/>
            <a:ext cx="115212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3568" y="2406079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1</a:t>
            </a:r>
            <a:endParaRPr lang="uk-UA" dirty="0">
              <a:solidFill>
                <a:srgbClr val="FF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5400092" y="2708920"/>
            <a:ext cx="2268252" cy="12961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563888" y="5733256"/>
            <a:ext cx="129614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04048" y="548761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3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323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6064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Крок 3.</a:t>
            </a:r>
            <a:r>
              <a:rPr lang="uk-UA" dirty="0"/>
              <a:t> </a:t>
            </a:r>
            <a:r>
              <a:rPr lang="uk-UA" i="1" dirty="0"/>
              <a:t>Натиснути кнопку «Моя картка»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6" y="1196752"/>
            <a:ext cx="900100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867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Крок 4.</a:t>
            </a:r>
            <a:r>
              <a:rPr lang="uk-UA" b="1" i="1" dirty="0"/>
              <a:t> </a:t>
            </a:r>
            <a:r>
              <a:rPr lang="uk-UA" i="1" dirty="0"/>
              <a:t>Якщо Ви вже зареєстровані, введіть </a:t>
            </a:r>
            <a:r>
              <a:rPr lang="en-US" i="1" dirty="0"/>
              <a:t>email </a:t>
            </a:r>
            <a:r>
              <a:rPr lang="uk-UA" i="1" dirty="0"/>
              <a:t>та пароль</a:t>
            </a:r>
            <a:r>
              <a:rPr lang="en-US" i="1" dirty="0"/>
              <a:t> (1)</a:t>
            </a:r>
            <a:r>
              <a:rPr lang="uk-UA" i="1" dirty="0"/>
              <a:t> та натисніть кнопку «Увійти». </a:t>
            </a:r>
            <a:r>
              <a:rPr lang="en-US" i="1" dirty="0"/>
              <a:t>(2)</a:t>
            </a:r>
            <a:r>
              <a:rPr lang="uk-UA" i="1" dirty="0"/>
              <a:t/>
            </a:r>
            <a:br>
              <a:rPr lang="uk-UA" i="1" dirty="0"/>
            </a:br>
            <a:endParaRPr lang="uk-UA" i="1" dirty="0"/>
          </a:p>
          <a:p>
            <a:r>
              <a:rPr lang="uk-UA" i="1" dirty="0"/>
              <a:t>Примітка: Якщо не зареєстровані натисніть кнопку «Зареєструватися»</a:t>
            </a:r>
            <a:r>
              <a:rPr lang="en-US" i="1" dirty="0"/>
              <a:t> (3)</a:t>
            </a:r>
            <a:r>
              <a:rPr lang="uk-UA" i="1" dirty="0"/>
              <a:t> та пройдіть процес реєстрації на сайті. Після успішної реєстрації введіть </a:t>
            </a:r>
            <a:r>
              <a:rPr lang="en-US" i="1" dirty="0"/>
              <a:t>email </a:t>
            </a:r>
            <a:r>
              <a:rPr lang="uk-UA" i="1" dirty="0"/>
              <a:t>і пароль та натисніть кнопку «Увійти»</a:t>
            </a:r>
            <a:endParaRPr lang="uk-U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052" y="2014974"/>
            <a:ext cx="3721896" cy="467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4827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Крок 5.</a:t>
            </a:r>
            <a:r>
              <a:rPr lang="uk-UA" dirty="0"/>
              <a:t> </a:t>
            </a:r>
            <a:r>
              <a:rPr lang="uk-UA" i="1" dirty="0"/>
              <a:t>На сторінці Особистого кабінету натискаємо </a:t>
            </a:r>
            <a:r>
              <a:rPr lang="uk-UA" sz="3600" i="1" dirty="0"/>
              <a:t>+</a:t>
            </a:r>
            <a:r>
              <a:rPr lang="uk-UA" i="1" dirty="0"/>
              <a:t> (1) та обираємо транспортну картку (2) 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7814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2771800" y="1916832"/>
            <a:ext cx="7920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47975" y="165522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4396" y="3645024"/>
            <a:ext cx="507682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6084168" y="5733256"/>
            <a:ext cx="7920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24128" y="544522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2963492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80034"/>
            <a:ext cx="79208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Крок 6</a:t>
            </a:r>
            <a:r>
              <a:rPr lang="uk-UA" b="1" i="1" dirty="0"/>
              <a:t>. </a:t>
            </a:r>
            <a:r>
              <a:rPr lang="uk-UA" i="1" dirty="0"/>
              <a:t>Ввести номер Вашої картки (1), </a:t>
            </a:r>
            <a:r>
              <a:rPr lang="en-US" i="1" dirty="0"/>
              <a:t>Pin-</a:t>
            </a:r>
            <a:r>
              <a:rPr lang="uk-UA" i="1" dirty="0"/>
              <a:t>картки (який Ви отримаєте від представника КП «ЦЕП») (2) та назву Картки (3). Після внесених даних натисніть додати картку. </a:t>
            </a:r>
            <a:br>
              <a:rPr lang="uk-UA" i="1" dirty="0"/>
            </a:br>
            <a:r>
              <a:rPr lang="uk-UA" sz="2400" b="1" i="1" dirty="0"/>
              <a:t>Готово!</a:t>
            </a:r>
            <a:r>
              <a:rPr lang="uk-UA" i="1" dirty="0"/>
              <a:t> Ваша картка додана до особистого кабінету</a:t>
            </a:r>
            <a:endParaRPr lang="uk-U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177" y="2348879"/>
            <a:ext cx="8395570" cy="318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3635896" y="3212976"/>
            <a:ext cx="79208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860032" y="3641973"/>
            <a:ext cx="86409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635896" y="4077072"/>
            <a:ext cx="79208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6660232" y="4437112"/>
            <a:ext cx="93610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00822" y="2982143"/>
            <a:ext cx="126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1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88124" y="3399383"/>
            <a:ext cx="126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2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7864" y="3831431"/>
            <a:ext cx="126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3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32340" y="4191471"/>
            <a:ext cx="126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4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700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Як поповнити «Картку криворіжця» в особистому кабінеті</a:t>
            </a:r>
            <a:br>
              <a:rPr lang="uk-UA" b="1" dirty="0"/>
            </a:br>
            <a:endParaRPr lang="uk-UA" dirty="0"/>
          </a:p>
          <a:p>
            <a:r>
              <a:rPr lang="uk-UA" b="1" dirty="0"/>
              <a:t>Крок 1. </a:t>
            </a:r>
            <a:r>
              <a:rPr lang="uk-UA" i="1" dirty="0"/>
              <a:t>Відкрити </a:t>
            </a:r>
            <a:r>
              <a:rPr lang="uk-UA" i="1" dirty="0" err="1"/>
              <a:t>веб-браузер</a:t>
            </a:r>
            <a:r>
              <a:rPr lang="uk-UA" i="1" dirty="0"/>
              <a:t> (</a:t>
            </a:r>
            <a:r>
              <a:rPr lang="en-US" i="1" dirty="0"/>
              <a:t>Google, Firefox, Opera</a:t>
            </a:r>
            <a:r>
              <a:rPr lang="uk-UA" i="1" dirty="0"/>
              <a:t>)</a:t>
            </a:r>
            <a:endParaRPr lang="uk-UA" dirty="0"/>
          </a:p>
          <a:p>
            <a:r>
              <a:rPr lang="uk-UA" b="1" dirty="0"/>
              <a:t>Крок 2.</a:t>
            </a:r>
            <a:r>
              <a:rPr lang="uk-UA" dirty="0"/>
              <a:t> </a:t>
            </a:r>
            <a:r>
              <a:rPr lang="ru-RU" i="1" dirty="0"/>
              <a:t>Перейти на сайт</a:t>
            </a:r>
            <a:r>
              <a:rPr lang="en-US" i="1" dirty="0"/>
              <a:t> https://kpcep.dp.ua/</a:t>
            </a:r>
            <a:endParaRPr lang="uk-UA" dirty="0"/>
          </a:p>
        </p:txBody>
      </p:sp>
      <p:pic>
        <p:nvPicPr>
          <p:cNvPr id="1028" name="Picture 4" descr="C:\Users\Despetcher1_admin\Desktop\Без імені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16832"/>
            <a:ext cx="88569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1444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6064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Крок 3.</a:t>
            </a:r>
            <a:r>
              <a:rPr lang="uk-UA" dirty="0"/>
              <a:t> </a:t>
            </a:r>
            <a:r>
              <a:rPr lang="uk-UA" i="1" dirty="0"/>
              <a:t>Натиснути кнопку «Моя картка»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6" y="1196752"/>
            <a:ext cx="900100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9958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Крок 4.</a:t>
            </a:r>
            <a:r>
              <a:rPr lang="uk-UA" b="1" i="1" dirty="0"/>
              <a:t> </a:t>
            </a:r>
            <a:r>
              <a:rPr lang="uk-UA" i="1" dirty="0"/>
              <a:t>Якщо Ви вже зареєстровані, введіть </a:t>
            </a:r>
            <a:r>
              <a:rPr lang="en-US" i="1" dirty="0"/>
              <a:t>email </a:t>
            </a:r>
            <a:r>
              <a:rPr lang="uk-UA" i="1" dirty="0"/>
              <a:t>та пароль</a:t>
            </a:r>
            <a:r>
              <a:rPr lang="en-US" i="1" dirty="0"/>
              <a:t> (1)</a:t>
            </a:r>
            <a:r>
              <a:rPr lang="uk-UA" i="1" dirty="0"/>
              <a:t> та натисніть кнопку «Увійти». </a:t>
            </a:r>
            <a:r>
              <a:rPr lang="en-US" i="1" dirty="0"/>
              <a:t>(2)</a:t>
            </a:r>
            <a:r>
              <a:rPr lang="uk-UA" i="1" dirty="0"/>
              <a:t/>
            </a:r>
            <a:br>
              <a:rPr lang="uk-UA" i="1" dirty="0"/>
            </a:br>
            <a:endParaRPr lang="uk-UA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484784"/>
            <a:ext cx="373380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1391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26064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Крок 4.</a:t>
            </a:r>
            <a:r>
              <a:rPr lang="uk-UA" b="1" i="1" dirty="0"/>
              <a:t> </a:t>
            </a:r>
            <a:r>
              <a:rPr lang="uk-UA" i="1" dirty="0"/>
              <a:t>Натисніть кнопку «Докладніше» (1) та кнопку «Кошик» (2)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73392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755576" y="2492896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9532" y="226206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1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45024"/>
            <a:ext cx="45243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03948" y="499836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2</a:t>
            </a:r>
            <a:endParaRPr lang="uk-UA" dirty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4427984" y="5214391"/>
            <a:ext cx="1686123" cy="1480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589917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364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Despetcher1_admin</dc:creator>
  <cp:lastModifiedBy>sekretar</cp:lastModifiedBy>
  <cp:revision>18</cp:revision>
  <dcterms:created xsi:type="dcterms:W3CDTF">2021-09-21T07:09:13Z</dcterms:created>
  <dcterms:modified xsi:type="dcterms:W3CDTF">2021-10-06T08:55:01Z</dcterms:modified>
</cp:coreProperties>
</file>